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8DB9-10AA-4D67-89F8-9E14E8F84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0456A8-F639-400F-9DC3-4250BF03B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07C5E-531C-410F-99E9-6112E9A7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B4899-2EB5-489F-98B2-0EEA4E8D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A210B-9756-4DC2-9BD4-ED70E31C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9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1F825-D85D-4D30-9D43-A80CC7FF7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3D52B-8DC1-4C4C-9D31-185011080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74BC2-12A4-447E-BF19-55A7821B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FE10E-C785-4F67-BBFE-C6FBB89A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38C8F-7694-49EB-A91C-819BC7B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69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CC445-B7FF-4105-9BC3-753AFE3A2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41AA8-DFC6-4C49-BB12-1E1CD0FEE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3EE47-E05F-4A77-B37E-160F5A97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87F37-B890-4D72-B358-A60968E80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0D16-BEC8-4975-844F-FA12959A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6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814CD-1FDB-44DB-92A3-D0ACBD488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783B7-FE8A-4EA0-A9C9-0E9243759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BC5C7-5F0C-4FD1-9E0D-73E7DECE7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7D026-0DC0-46F2-A55A-B1856774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9F864-15DA-4993-8FBE-AF4F5715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9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88904-4B6D-4C91-838B-B0353B33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72100-25BB-4838-B8EA-A0D840100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875B8-EF1C-4238-91D2-28E66372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C90F-5B68-44F6-830D-00BAED5C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EAB0C-71CE-4C20-8434-4F63705D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1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0C38C-C711-4778-A228-301A4237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2D8C8-D59B-4889-AE2D-A22A6934AF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DE36C-5EE1-4F58-A831-E09BDA108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92A7A-3DC8-412E-AB98-AC17D613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81F02-946E-44E2-956B-437D61E1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FCC25-BB3A-4877-B4FB-83B4C17C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50CA9-E732-4972-B31D-C433A1852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F24F7-3DB2-4BC3-9D15-0F88B385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7424B-A599-4BC4-AD38-40576609F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1009A-8136-4E68-98B8-0365C589A3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89DE2-F52F-4B23-9115-D1DF1101E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159EE-3043-4267-8434-4B8DD22D1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E02330-D43D-4E9B-B0D5-9FEF2707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3CEE6-90DB-4C51-AF53-F87F7AAD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0C10-449B-4B68-941C-C47942C33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A41E6-18D0-4391-BEEC-27617C7A0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9B01F-6DEB-40B8-82AF-CC3172A89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1D3CC-768D-4D56-A575-D91BF2F7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0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AFDE26-39ED-4846-AC5E-9238F68F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88EF5C-65CC-4587-A322-96578EAFC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CA6-811E-4E60-971B-CE24722E0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0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2B985-5DB3-4919-8DA2-9858DE93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A6E5A-33A2-43EF-B58B-941377015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3DEF7-9F97-4845-BD13-8860C9D15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97879-2E61-4AA3-94C8-1D292C90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91941-27C5-423C-B128-B421856E1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17DBA-2734-4AC0-84B5-C7ABCF28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8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AFE2C-7AF9-4096-B6EE-592D0CE1C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0ADBE6-2E95-4A88-ADA6-A119DFD708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92C10-E6AA-4BD6-8945-2069510F3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C091C-DC3C-4E5A-9B7A-04C5B178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0B4E1D-7568-40A1-86BF-3A1561CF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155D7-04B0-4F92-9BC7-5A4BF520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4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173B0F-71AE-460F-A208-BF7EDE95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E70D5-00E6-4B54-A2DA-2127A8AD6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FE0AB-9F86-4326-83B4-60A0969E76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E79F9-8CE4-431A-B2CB-0CF60A4F3A7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393EA-C21E-4A26-B257-320FDD86F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2B62B-141B-4A71-A237-332369015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6DFE1-5999-434F-8FD5-1400F3CD3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3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EC61-8489-48CF-973E-26A39960B3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Maternal Levels of Care</a:t>
            </a:r>
            <a:br>
              <a:rPr lang="en-US" dirty="0"/>
            </a:br>
            <a:r>
              <a:rPr lang="en-US" dirty="0"/>
              <a:t>Verification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A49EBF-29BE-44D8-9A52-BCA4642436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Leadership Overview</a:t>
            </a:r>
          </a:p>
        </p:txBody>
      </p:sp>
    </p:spTree>
    <p:extLst>
      <p:ext uri="{BB962C8B-B14F-4D97-AF65-F5344CB8AC3E}">
        <p14:creationId xmlns:p14="http://schemas.microsoft.com/office/powerpoint/2010/main" val="357502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36FA-289C-4079-8C74-CDAE1F423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720D4-2788-420B-8B2D-D34468250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readiness date is 4/3/23</a:t>
            </a:r>
          </a:p>
          <a:p>
            <a:pPr lvl="1"/>
            <a:r>
              <a:rPr lang="en-US" dirty="0"/>
              <a:t>Can change readiness date with 20 day notice</a:t>
            </a:r>
          </a:p>
          <a:p>
            <a:r>
              <a:rPr lang="en-US" dirty="0"/>
              <a:t>Avoid dates have been submitted</a:t>
            </a:r>
          </a:p>
          <a:p>
            <a:r>
              <a:rPr lang="en-US" dirty="0"/>
              <a:t>We will get a 30 day notice for initial survey</a:t>
            </a:r>
          </a:p>
          <a:p>
            <a:pPr lvl="1"/>
            <a:r>
              <a:rPr lang="en-US" dirty="0"/>
              <a:t>For re-verification surveys (in 3 years) we will get a 7 day notice</a:t>
            </a:r>
          </a:p>
          <a:p>
            <a:r>
              <a:rPr lang="en-US" dirty="0"/>
              <a:t>Three days prior to survey we need to upload specific documents to TJC </a:t>
            </a:r>
            <a:r>
              <a:rPr lang="en-US" dirty="0" err="1"/>
              <a:t>sharepoint</a:t>
            </a:r>
            <a:r>
              <a:rPr lang="en-US" dirty="0"/>
              <a:t> (more info on future slide)</a:t>
            </a:r>
          </a:p>
        </p:txBody>
      </p:sp>
    </p:spTree>
    <p:extLst>
      <p:ext uri="{BB962C8B-B14F-4D97-AF65-F5344CB8AC3E}">
        <p14:creationId xmlns:p14="http://schemas.microsoft.com/office/powerpoint/2010/main" val="166163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90D4-B0BE-4EAA-9771-71E17B8BC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8FAA-5888-4CA4-BF0E-17DDAF4EF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surveyor</a:t>
            </a:r>
          </a:p>
          <a:p>
            <a:r>
              <a:rPr lang="en-US" dirty="0"/>
              <a:t>Onsite for two days</a:t>
            </a:r>
          </a:p>
          <a:p>
            <a:r>
              <a:rPr lang="en-US" dirty="0"/>
              <a:t>Survey will occur every three years (separate from regular TJC survey)</a:t>
            </a:r>
          </a:p>
          <a:p>
            <a:pPr lvl="1"/>
            <a:r>
              <a:rPr lang="en-US" dirty="0"/>
              <a:t>Verification cycle begins the day after the last day of the survey</a:t>
            </a:r>
          </a:p>
          <a:p>
            <a:r>
              <a:rPr lang="en-US" dirty="0"/>
              <a:t>The surveyor will review:</a:t>
            </a:r>
          </a:p>
          <a:p>
            <a:pPr lvl="1"/>
            <a:r>
              <a:rPr lang="en-US" dirty="0"/>
              <a:t>5 current inpatients</a:t>
            </a:r>
          </a:p>
          <a:p>
            <a:pPr lvl="1"/>
            <a:r>
              <a:rPr lang="en-US" dirty="0"/>
              <a:t>Former patient (discharged) interview  (1)</a:t>
            </a:r>
          </a:p>
          <a:p>
            <a:pPr lvl="1"/>
            <a:r>
              <a:rPr lang="en-US" dirty="0"/>
              <a:t>5 staff educational files (different disciplines) including perinatal program nursing director</a:t>
            </a:r>
          </a:p>
          <a:p>
            <a:pPr lvl="1"/>
            <a:r>
              <a:rPr lang="en-US" dirty="0"/>
              <a:t>5 physician files</a:t>
            </a:r>
          </a:p>
        </p:txBody>
      </p:sp>
    </p:spTree>
    <p:extLst>
      <p:ext uri="{BB962C8B-B14F-4D97-AF65-F5344CB8AC3E}">
        <p14:creationId xmlns:p14="http://schemas.microsoft.com/office/powerpoint/2010/main" val="324336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1618F-189C-42C3-B0BD-0BE91FBE8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C9CE8E9-5A04-49E7-ADC6-0F8576885D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336" y="115386"/>
            <a:ext cx="5730341" cy="67426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60551B-E9E0-4C33-9382-A2D5077D0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4122" y="3486693"/>
            <a:ext cx="5886450" cy="3467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8C65C1-3AC9-407E-8EDC-A5E82FDBF1EE}"/>
              </a:ext>
            </a:extLst>
          </p:cNvPr>
          <p:cNvSpPr txBox="1"/>
          <p:nvPr/>
        </p:nvSpPr>
        <p:spPr>
          <a:xfrm>
            <a:off x="7365534" y="2038525"/>
            <a:ext cx="33052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Day 1 Agenda</a:t>
            </a:r>
          </a:p>
        </p:txBody>
      </p:sp>
    </p:spTree>
    <p:extLst>
      <p:ext uri="{BB962C8B-B14F-4D97-AF65-F5344CB8AC3E}">
        <p14:creationId xmlns:p14="http://schemas.microsoft.com/office/powerpoint/2010/main" val="163035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A2A63-474A-430B-8BAB-D71FCFB1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DE410D-6A8F-4525-9D11-FE79934D1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2338" y="1"/>
            <a:ext cx="573795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3CA0EB-1A49-4082-B428-A365E0F8E578}"/>
              </a:ext>
            </a:extLst>
          </p:cNvPr>
          <p:cNvSpPr txBox="1"/>
          <p:nvPr/>
        </p:nvSpPr>
        <p:spPr>
          <a:xfrm>
            <a:off x="8791663" y="2499919"/>
            <a:ext cx="3204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Day 2 Agenda</a:t>
            </a:r>
          </a:p>
        </p:txBody>
      </p:sp>
    </p:spTree>
    <p:extLst>
      <p:ext uri="{BB962C8B-B14F-4D97-AF65-F5344CB8AC3E}">
        <p14:creationId xmlns:p14="http://schemas.microsoft.com/office/powerpoint/2010/main" val="118974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F236C-C8C7-4C6B-823A-C2FB78B3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F9A07-3B98-458A-A948-76213C056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Preliminary report will be posted to TJC website until midnight of the last day of our survey</a:t>
            </a:r>
          </a:p>
          <a:p>
            <a:r>
              <a:rPr lang="en-US" dirty="0"/>
              <a:t>Final report will be available within 10 business days</a:t>
            </a:r>
          </a:p>
          <a:p>
            <a:r>
              <a:rPr lang="en-US" dirty="0"/>
              <a:t>We will have 60 days to do our corrective action plan</a:t>
            </a:r>
          </a:p>
          <a:p>
            <a:r>
              <a:rPr lang="en-US" dirty="0"/>
              <a:t>We will receive an award letter and certificate 2 weeks after decision</a:t>
            </a:r>
          </a:p>
        </p:txBody>
      </p:sp>
    </p:spTree>
    <p:extLst>
      <p:ext uri="{BB962C8B-B14F-4D97-AF65-F5344CB8AC3E}">
        <p14:creationId xmlns:p14="http://schemas.microsoft.com/office/powerpoint/2010/main" val="294573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BEC2-C261-4F5F-9E60-71A260C8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to Upload to </a:t>
            </a:r>
            <a:r>
              <a:rPr lang="en-US" dirty="0" err="1"/>
              <a:t>Sharepoint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13F743-58E9-4F78-B578-3A59905C86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1178" y="1415153"/>
            <a:ext cx="6060649" cy="544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0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6A7F5-979E-427D-9D6E-E93D3BC07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Preparedness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6DE25-A70F-448C-9756-A45716EE4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Prep agenda with participants: Lana</a:t>
            </a:r>
          </a:p>
          <a:p>
            <a:r>
              <a:rPr lang="en-US" dirty="0"/>
              <a:t>Upload TJC documents to </a:t>
            </a:r>
            <a:r>
              <a:rPr lang="en-US" dirty="0" err="1"/>
              <a:t>sharepoint</a:t>
            </a:r>
            <a:r>
              <a:rPr lang="en-US" dirty="0"/>
              <a:t>: Lana</a:t>
            </a:r>
          </a:p>
          <a:p>
            <a:r>
              <a:rPr lang="en-US" dirty="0"/>
              <a:t>Prepare documents for upload: Lana &amp; Candy</a:t>
            </a:r>
          </a:p>
          <a:p>
            <a:r>
              <a:rPr lang="en-US" dirty="0"/>
              <a:t>PI Plan 2022/2023:  Lana &amp; Candy</a:t>
            </a:r>
          </a:p>
          <a:p>
            <a:r>
              <a:rPr lang="en-US" dirty="0"/>
              <a:t>Finalize policies and scope of practice:  Lana &amp; Candy</a:t>
            </a:r>
          </a:p>
          <a:p>
            <a:r>
              <a:rPr lang="en-US" dirty="0"/>
              <a:t>Opening presentation:  </a:t>
            </a:r>
            <a:r>
              <a:rPr lang="en-US" dirty="0" err="1"/>
              <a:t>Dr</a:t>
            </a:r>
            <a:r>
              <a:rPr lang="en-US" dirty="0"/>
              <a:t> McLean</a:t>
            </a:r>
          </a:p>
          <a:p>
            <a:r>
              <a:rPr lang="en-US" dirty="0"/>
              <a:t>Staff educational files: Nursing Managers</a:t>
            </a:r>
          </a:p>
          <a:p>
            <a:r>
              <a:rPr lang="en-US" dirty="0"/>
              <a:t>Physician educational files</a:t>
            </a:r>
          </a:p>
          <a:p>
            <a:r>
              <a:rPr lang="en-US" dirty="0"/>
              <a:t>Prep staff for survey: Quality Reps</a:t>
            </a:r>
          </a:p>
          <a:p>
            <a:r>
              <a:rPr lang="en-US" dirty="0"/>
              <a:t>Identify and prep discharged patient for interview </a:t>
            </a:r>
          </a:p>
          <a:p>
            <a:r>
              <a:rPr lang="en-US" dirty="0"/>
              <a:t>Identify and prep inpatients for survey (during survey): Nursing Managers</a:t>
            </a:r>
          </a:p>
        </p:txBody>
      </p:sp>
    </p:spTree>
    <p:extLst>
      <p:ext uri="{BB962C8B-B14F-4D97-AF65-F5344CB8AC3E}">
        <p14:creationId xmlns:p14="http://schemas.microsoft.com/office/powerpoint/2010/main" val="90648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281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Maternal Levels of Care Verification</vt:lpstr>
      <vt:lpstr>Dates</vt:lpstr>
      <vt:lpstr>Survey Overview</vt:lpstr>
      <vt:lpstr>PowerPoint Presentation</vt:lpstr>
      <vt:lpstr>PowerPoint Presentation</vt:lpstr>
      <vt:lpstr>After Survey</vt:lpstr>
      <vt:lpstr>Documents to Upload to Sharepoint</vt:lpstr>
      <vt:lpstr>Survey Preparedness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Maternal Levels of Care Verification Overview</dc:title>
  <dc:creator>Watson, Lana D.</dc:creator>
  <cp:lastModifiedBy>Ewa Panetta</cp:lastModifiedBy>
  <cp:revision>10</cp:revision>
  <dcterms:created xsi:type="dcterms:W3CDTF">2023-02-03T18:09:19Z</dcterms:created>
  <dcterms:modified xsi:type="dcterms:W3CDTF">2024-06-24T20:00:37Z</dcterms:modified>
</cp:coreProperties>
</file>